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nko Marek Bc. (INFR/KDI)" initials="BMB(" lastIdx="22" clrIdx="0">
    <p:extLst>
      <p:ext uri="{19B8F6BF-5375-455C-9EA6-DF929625EA0E}">
        <p15:presenceInfo xmlns:p15="http://schemas.microsoft.com/office/powerpoint/2012/main" userId="S-1-5-21-4055400197-654460755-3914899531-6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74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30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7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3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1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8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55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47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50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9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32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D319-3AF3-4317-9222-18A6BFD03836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B4DEE-A3E6-400C-9E50-CCAF9BA907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31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80462"/>
            <a:ext cx="10058400" cy="587753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35666" y="358815"/>
            <a:ext cx="113431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>
                <a:solidFill>
                  <a:schemeClr val="bg1"/>
                </a:solidFill>
              </a:rPr>
              <a:t>Stávající systém zásobování města bez překládky na okraji centra:</a:t>
            </a:r>
          </a:p>
        </p:txBody>
      </p:sp>
    </p:spTree>
    <p:extLst>
      <p:ext uri="{BB962C8B-B14F-4D97-AF65-F5344CB8AC3E}">
        <p14:creationId xmlns:p14="http://schemas.microsoft.com/office/powerpoint/2010/main" val="96749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80462"/>
            <a:ext cx="10058400" cy="587753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35666" y="358815"/>
            <a:ext cx="113431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>
                <a:solidFill>
                  <a:schemeClr val="bg1"/>
                </a:solidFill>
              </a:rPr>
              <a:t>Systém zásobování města s překládkou v </a:t>
            </a:r>
            <a:r>
              <a:rPr lang="cs-CZ" sz="3000" b="1" dirty="0" err="1" smtClean="0">
                <a:solidFill>
                  <a:schemeClr val="bg1"/>
                </a:solidFill>
              </a:rPr>
              <a:t>mikrodepu</a:t>
            </a:r>
            <a:r>
              <a:rPr lang="cs-CZ" sz="3000" b="1" dirty="0" smtClean="0">
                <a:solidFill>
                  <a:schemeClr val="bg1"/>
                </a:solidFill>
              </a:rPr>
              <a:t> na okraji centra:</a:t>
            </a:r>
          </a:p>
        </p:txBody>
      </p:sp>
    </p:spTree>
    <p:extLst>
      <p:ext uri="{BB962C8B-B14F-4D97-AF65-F5344CB8AC3E}">
        <p14:creationId xmlns:p14="http://schemas.microsoft.com/office/powerpoint/2010/main" val="219197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21</Words>
  <Application>Microsoft Office PowerPoint</Application>
  <PresentationFormat>Širokoúhlá obrazovka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Binko Marek Bc. (INFR/KDI)</dc:creator>
  <cp:lastModifiedBy>Binko Marek Bc. (INFR/KDI)</cp:lastModifiedBy>
  <cp:revision>79</cp:revision>
  <dcterms:created xsi:type="dcterms:W3CDTF">2019-11-22T12:04:01Z</dcterms:created>
  <dcterms:modified xsi:type="dcterms:W3CDTF">2020-06-05T09:31:30Z</dcterms:modified>
</cp:coreProperties>
</file>