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85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52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0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89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1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06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5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4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7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7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9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B310A-3BC8-45CE-B998-1FBA59E61B31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4D47-8DA0-4AB2-8156-683AE708A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8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44568"/>
            <a:ext cx="9144000" cy="2387600"/>
          </a:xfrm>
        </p:spPr>
        <p:txBody>
          <a:bodyPr/>
          <a:lstStyle/>
          <a:p>
            <a:r>
              <a:rPr lang="cs-CZ" b="1" dirty="0" smtClean="0"/>
              <a:t>Změny v oblasti sportovních grantů od 11/2018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30422"/>
            <a:ext cx="9144000" cy="165576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Vít Šimral, 13</a:t>
            </a:r>
            <a:r>
              <a:rPr lang="cs-CZ" sz="3600" dirty="0" smtClean="0"/>
              <a:t>. 11</a:t>
            </a:r>
            <a:r>
              <a:rPr lang="cs-CZ" sz="3600" dirty="0" smtClean="0"/>
              <a:t>. 2019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130" y="4333103"/>
            <a:ext cx="1673739" cy="167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Komise Rady hl. m. Prahy pro sport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ové složení: Ladislav Kos (předseda), Petr Bříza (rezignace k 8. 11. 2019), Vladimír Čapek, Petr </a:t>
            </a:r>
            <a:r>
              <a:rPr lang="cs-CZ" dirty="0" err="1" smtClean="0"/>
              <a:t>Fifka</a:t>
            </a:r>
            <a:r>
              <a:rPr lang="cs-CZ" dirty="0" smtClean="0"/>
              <a:t>, Jaroslav Chvalný, Jiří Ježek, Stanislav Nekolný, Vojtěch Pavlík, Martin Tománek; experti, koalice, opozice</a:t>
            </a:r>
          </a:p>
          <a:p>
            <a:r>
              <a:rPr lang="cs-CZ" b="1" dirty="0" smtClean="0"/>
              <a:t>VEŘEJNÁ</a:t>
            </a:r>
            <a:r>
              <a:rPr lang="cs-CZ" dirty="0" smtClean="0"/>
              <a:t> jednání, stejně jako Komise RHMP pro školství, Komise RHMP pro mimoškolní vzdělávání (volný čas), nová Komise RHMP pro </a:t>
            </a:r>
            <a:r>
              <a:rPr lang="cs-CZ" dirty="0" err="1" smtClean="0"/>
              <a:t>šk</a:t>
            </a:r>
            <a:r>
              <a:rPr lang="cs-CZ" dirty="0" smtClean="0"/>
              <a:t>. infrastrukturu</a:t>
            </a:r>
          </a:p>
          <a:p>
            <a:r>
              <a:rPr lang="cs-CZ" dirty="0"/>
              <a:t>z</a:t>
            </a:r>
            <a:r>
              <a:rPr lang="cs-CZ" dirty="0" smtClean="0"/>
              <a:t>ápisy zveřejňovány </a:t>
            </a:r>
            <a:r>
              <a:rPr lang="cs-CZ" b="1" dirty="0" smtClean="0"/>
              <a:t>včetně projednávaných podkladů</a:t>
            </a:r>
          </a:p>
          <a:p>
            <a:r>
              <a:rPr lang="cs-CZ" dirty="0" smtClean="0"/>
              <a:t>na veřejných jednáních </a:t>
            </a:r>
            <a:r>
              <a:rPr lang="cs-CZ" b="1" dirty="0"/>
              <a:t>k</a:t>
            </a:r>
            <a:r>
              <a:rPr lang="cs-CZ" b="1" dirty="0" smtClean="0"/>
              <a:t>omise sbírá podněty a vysvětluje své kroky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428" y="365125"/>
            <a:ext cx="1245372" cy="124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1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Nová pravidla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</a:t>
            </a:r>
            <a:r>
              <a:rPr lang="cs-CZ" b="1" dirty="0" smtClean="0"/>
              <a:t>jednocení</a:t>
            </a:r>
            <a:r>
              <a:rPr lang="cs-CZ" dirty="0" smtClean="0"/>
              <a:t> pravidel všech grantových programů hlavního města po konzultaci s odborníky legislativního odboru </a:t>
            </a:r>
          </a:p>
          <a:p>
            <a:r>
              <a:rPr lang="cs-CZ" dirty="0" smtClean="0"/>
              <a:t>formální kritéria co nejvíce přiblížena dikci zákona, </a:t>
            </a:r>
            <a:r>
              <a:rPr lang="cs-CZ" b="1" dirty="0" smtClean="0"/>
              <a:t>doplňková kritéria</a:t>
            </a:r>
            <a:r>
              <a:rPr lang="cs-CZ" dirty="0" smtClean="0"/>
              <a:t> na základě matematických výpočtů (tréninkové jednotky, počty členů)</a:t>
            </a:r>
          </a:p>
          <a:p>
            <a:r>
              <a:rPr lang="cs-CZ" dirty="0" smtClean="0"/>
              <a:t>2stupňový model: hodnocení formálních kritérií provedeno na odboru, odbor následně dodá tvrdá data pro komisi, která na jejich základě provádí </a:t>
            </a:r>
            <a:r>
              <a:rPr lang="cs-CZ" b="1" dirty="0" smtClean="0"/>
              <a:t>hodnocení bodové</a:t>
            </a:r>
          </a:p>
          <a:p>
            <a:r>
              <a:rPr lang="cs-CZ" dirty="0"/>
              <a:t>c</a:t>
            </a:r>
            <a:r>
              <a:rPr lang="cs-CZ" dirty="0" smtClean="0"/>
              <a:t>elý postup a bodové hodnocení následně zveřejněny na veřejném zasedání, návrh komise doručí RHMP a ZHMP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428" y="365125"/>
            <a:ext cx="1245372" cy="124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6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 dalším roce?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veřejnit veškeré dosavadní poskytnuté granty a účelové dotace na </a:t>
            </a:r>
            <a:r>
              <a:rPr lang="cs-CZ" b="1" dirty="0" smtClean="0"/>
              <a:t>prahasportovni.eu</a:t>
            </a:r>
          </a:p>
          <a:p>
            <a:r>
              <a:rPr lang="cs-CZ" dirty="0" smtClean="0"/>
              <a:t>modifikovat grantový systém na základě výstupů z práce na Plánu rozvoje sportu v hl. m. Praze 2021-2032</a:t>
            </a:r>
          </a:p>
          <a:p>
            <a:r>
              <a:rPr lang="cs-CZ" dirty="0"/>
              <a:t>n</a:t>
            </a:r>
            <a:r>
              <a:rPr lang="cs-CZ" dirty="0" smtClean="0"/>
              <a:t>a Fóru radních pro sport prodiskutovat myšlenku komplementarity grantových systémů HMP a MČ (kofinancování hřišť)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428" y="365125"/>
            <a:ext cx="1245372" cy="124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96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71568" y="2663482"/>
            <a:ext cx="5189838" cy="1325563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Děkuji za pozornost!</a:t>
            </a:r>
            <a:endParaRPr lang="cs-CZ" sz="4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428" y="365125"/>
            <a:ext cx="1245372" cy="124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08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243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Změny v oblasti sportovních grantů od 11/2018</vt:lpstr>
      <vt:lpstr>Komise Rady hl. m. Prahy pro sport</vt:lpstr>
      <vt:lpstr>Nová pravidla</vt:lpstr>
      <vt:lpstr>Co v dalším roce?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 oblasti sportovních grantů od 11/2018</dc:title>
  <dc:creator>RAD Šimral Vít (ZHMP)</dc:creator>
  <cp:lastModifiedBy>Kubátová Eva (MHMP, OKM)</cp:lastModifiedBy>
  <cp:revision>7</cp:revision>
  <dcterms:created xsi:type="dcterms:W3CDTF">2019-11-13T10:23:24Z</dcterms:created>
  <dcterms:modified xsi:type="dcterms:W3CDTF">2019-11-13T11:36:43Z</dcterms:modified>
</cp:coreProperties>
</file>